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</p:sldIdLst>
  <p:sldSz cx="18288000" cy="10287000"/>
  <p:notesSz cx="6858000" cy="9144000"/>
  <p:embeddedFontLst>
    <p:embeddedFont>
      <p:font typeface="Calibri" panose="020F050202020403020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58420" y="20955"/>
            <a:ext cx="18345785" cy="1964055"/>
          </a:xfrm>
          <a:custGeom>
            <a:avLst/>
            <a:gdLst/>
            <a:ahLst/>
            <a:cxnLst/>
            <a:rect l="l" t="t" r="r" b="b"/>
            <a:pathLst>
              <a:path w="18288000" h="12938760">
                <a:moveTo>
                  <a:pt x="0" y="0"/>
                </a:moveTo>
                <a:lnTo>
                  <a:pt x="18288000" y="0"/>
                </a:lnTo>
                <a:lnTo>
                  <a:pt x="18288000" y="12938760"/>
                </a:lnTo>
                <a:lnTo>
                  <a:pt x="0" y="1293876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80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0" y="1959610"/>
            <a:ext cx="18305780" cy="257810"/>
            <a:chOff x="0" y="0"/>
            <a:chExt cx="4216346" cy="54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6346" cy="54779"/>
            </a:xfrm>
            <a:custGeom>
              <a:avLst/>
              <a:gdLst/>
              <a:ahLst/>
              <a:cxnLst/>
              <a:rect l="l" t="t" r="r" b="b"/>
              <a:pathLst>
                <a:path w="4216346" h="54779">
                  <a:moveTo>
                    <a:pt x="7616" y="0"/>
                  </a:moveTo>
                  <a:lnTo>
                    <a:pt x="4208731" y="0"/>
                  </a:lnTo>
                  <a:cubicBezTo>
                    <a:pt x="4210750" y="0"/>
                    <a:pt x="4212687" y="802"/>
                    <a:pt x="4214116" y="2231"/>
                  </a:cubicBezTo>
                  <a:cubicBezTo>
                    <a:pt x="4215544" y="3659"/>
                    <a:pt x="4216346" y="5596"/>
                    <a:pt x="4216346" y="7616"/>
                  </a:cubicBezTo>
                  <a:lnTo>
                    <a:pt x="4216346" y="47163"/>
                  </a:lnTo>
                  <a:cubicBezTo>
                    <a:pt x="4216346" y="49183"/>
                    <a:pt x="4215544" y="51120"/>
                    <a:pt x="4214116" y="52548"/>
                  </a:cubicBezTo>
                  <a:cubicBezTo>
                    <a:pt x="4212687" y="53976"/>
                    <a:pt x="4210750" y="54779"/>
                    <a:pt x="4208731" y="54779"/>
                  </a:cubicBezTo>
                  <a:lnTo>
                    <a:pt x="7616" y="54779"/>
                  </a:lnTo>
                  <a:cubicBezTo>
                    <a:pt x="3410" y="54779"/>
                    <a:pt x="0" y="51369"/>
                    <a:pt x="0" y="47163"/>
                  </a:cubicBezTo>
                  <a:lnTo>
                    <a:pt x="0" y="7616"/>
                  </a:lnTo>
                  <a:cubicBezTo>
                    <a:pt x="0" y="5596"/>
                    <a:pt x="802" y="3659"/>
                    <a:pt x="2231" y="2231"/>
                  </a:cubicBezTo>
                  <a:cubicBezTo>
                    <a:pt x="3659" y="802"/>
                    <a:pt x="5596" y="0"/>
                    <a:pt x="761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A787D">
                    <a:alpha val="100000"/>
                  </a:srgbClr>
                </a:gs>
                <a:gs pos="100000">
                  <a:srgbClr val="163D7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16346" cy="111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60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43600" y="419100"/>
            <a:ext cx="6042025" cy="132715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1800"/>
              </a:lnSpc>
            </a:pPr>
            <a:endParaRPr lang="en-US" altLang="en-US" sz="9600">
              <a:solidFill>
                <a:srgbClr val="FF0000"/>
              </a:solidFill>
            </a:endParaRPr>
          </a:p>
          <a:p>
            <a:pPr algn="l">
              <a:lnSpc>
                <a:spcPts val="1800"/>
              </a:lnSpc>
            </a:pPr>
            <a:endParaRPr lang="en-US" altLang="en-US" sz="9600">
              <a:solidFill>
                <a:srgbClr val="FF0000"/>
              </a:solidFill>
            </a:endParaRPr>
          </a:p>
          <a:p>
            <a:pPr algn="l">
              <a:lnSpc>
                <a:spcPts val="1800"/>
              </a:lnSpc>
            </a:pPr>
            <a:endParaRPr lang="en-US" altLang="en-US" sz="9600">
              <a:solidFill>
                <a:srgbClr val="FF0000"/>
              </a:solidFill>
            </a:endParaRPr>
          </a:p>
          <a:p>
            <a:pPr algn="l">
              <a:lnSpc>
                <a:spcPts val="1800"/>
              </a:lnSpc>
            </a:pPr>
            <a:endParaRPr lang="en-US" altLang="en-US" sz="9600">
              <a:solidFill>
                <a:srgbClr val="FF0000"/>
              </a:solidFill>
            </a:endParaRPr>
          </a:p>
          <a:p>
            <a:pPr algn="l">
              <a:lnSpc>
                <a:spcPts val="1800"/>
              </a:lnSpc>
            </a:pPr>
            <a:r>
              <a:rPr lang="en-US" altLang="en-US" sz="9600">
                <a:solidFill>
                  <a:srgbClr val="FF0000"/>
                </a:solidFill>
              </a:rPr>
              <a:t>NCPE 2026</a:t>
            </a:r>
            <a:endParaRPr lang="en-US" altLang="en-US" sz="9600">
              <a:solidFill>
                <a:srgbClr val="FF0000"/>
              </a:solidFill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74190" y="127000"/>
            <a:ext cx="1687195" cy="1619250"/>
          </a:xfrm>
          <a:custGeom>
            <a:avLst/>
            <a:gdLst/>
            <a:ahLst/>
            <a:cxnLst/>
            <a:rect l="l" t="t" r="r" b="b"/>
            <a:pathLst>
              <a:path w="1143487" h="1172958">
                <a:moveTo>
                  <a:pt x="0" y="0"/>
                </a:moveTo>
                <a:lnTo>
                  <a:pt x="1143486" y="0"/>
                </a:lnTo>
                <a:lnTo>
                  <a:pt x="1143486" y="1172958"/>
                </a:lnTo>
                <a:lnTo>
                  <a:pt x="0" y="1172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49600" y="298450"/>
            <a:ext cx="1442085" cy="1394460"/>
          </a:xfrm>
          <a:custGeom>
            <a:avLst/>
            <a:gdLst/>
            <a:ahLst/>
            <a:cxnLst/>
            <a:rect l="l" t="t" r="r" b="b"/>
            <a:pathLst>
              <a:path w="1172958" h="1172958">
                <a:moveTo>
                  <a:pt x="0" y="0"/>
                </a:moveTo>
                <a:lnTo>
                  <a:pt x="1172958" y="0"/>
                </a:lnTo>
                <a:lnTo>
                  <a:pt x="1172958" y="1172958"/>
                </a:lnTo>
                <a:lnTo>
                  <a:pt x="0" y="1172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73200" y="123825"/>
            <a:ext cx="1444625" cy="1686560"/>
          </a:xfrm>
          <a:custGeom>
            <a:avLst/>
            <a:gdLst/>
            <a:ahLst/>
            <a:cxnLst/>
            <a:rect l="l" t="t" r="r" b="b"/>
            <a:pathLst>
              <a:path w="1181603" h="1459884">
                <a:moveTo>
                  <a:pt x="0" y="0"/>
                </a:moveTo>
                <a:lnTo>
                  <a:pt x="1181603" y="0"/>
                </a:lnTo>
                <a:lnTo>
                  <a:pt x="1181603" y="1459884"/>
                </a:lnTo>
                <a:lnTo>
                  <a:pt x="0" y="1459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8" r="-160429" b="-1139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Config Condensed Bold</vt:lpstr>
      <vt:lpstr>Config Condensed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ncpe poster template</dc:title>
  <dc:creator/>
  <cp:lastModifiedBy>divakar naik</cp:lastModifiedBy>
  <cp:revision>4</cp:revision>
  <dcterms:created xsi:type="dcterms:W3CDTF">2006-08-16T00:00:00Z</dcterms:created>
  <dcterms:modified xsi:type="dcterms:W3CDTF">2026-07-01T14:18:07Z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1033-12.1.0.26880</vt:lpwstr>
  </property>
  <property fmtid="{D5CDD505-2E9C-101B-9397-08002B2CF9AE}" pid="3" name="ICV">
    <vt:lpwstr>F25834B1F89348C9969ABD1D81E730BE_13</vt:lpwstr>
  </property>
</Properties>
</file>